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7"/>
  </p:notesMasterIdLst>
  <p:sldIdLst>
    <p:sldId id="256" r:id="rId2"/>
    <p:sldId id="258" r:id="rId3"/>
    <p:sldId id="257" r:id="rId4"/>
    <p:sldId id="260" r:id="rId5"/>
    <p:sldId id="270" r:id="rId6"/>
    <p:sldId id="271" r:id="rId7"/>
    <p:sldId id="272" r:id="rId8"/>
    <p:sldId id="273" r:id="rId9"/>
    <p:sldId id="266" r:id="rId10"/>
    <p:sldId id="261" r:id="rId11"/>
    <p:sldId id="275" r:id="rId12"/>
    <p:sldId id="276" r:id="rId13"/>
    <p:sldId id="277" r:id="rId14"/>
    <p:sldId id="265" r:id="rId15"/>
    <p:sldId id="262" r:id="rId16"/>
    <p:sldId id="263" r:id="rId17"/>
    <p:sldId id="264" r:id="rId18"/>
    <p:sldId id="280" r:id="rId19"/>
    <p:sldId id="279" r:id="rId20"/>
    <p:sldId id="281" r:id="rId21"/>
    <p:sldId id="282" r:id="rId22"/>
    <p:sldId id="278" r:id="rId23"/>
    <p:sldId id="268" r:id="rId24"/>
    <p:sldId id="269" r:id="rId25"/>
    <p:sldId id="27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47A6"/>
    <a:srgbClr val="36A1D4"/>
    <a:srgbClr val="94C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350D7-91A5-42B9-8C9A-385F5F8E78C3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EE311-2E3A-48F1-8488-475CA9E3D5E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659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a nice graphic here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83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lost it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936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 </a:t>
            </a:r>
            <a:r>
              <a:rPr lang="en-US" dirty="0" err="1"/>
              <a:t>dia</a:t>
            </a:r>
            <a:r>
              <a:rPr lang="en-US" dirty="0"/>
              <a:t> for wireframes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303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moodboard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171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Whats</a:t>
            </a:r>
            <a:r>
              <a:rPr lang="en-US" dirty="0"/>
              <a:t> our style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644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Rock concept art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500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Boat concept art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357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Tugboat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469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Boat shoots trash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390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week sprint backlog, what are we planning on doing next week</a:t>
            </a:r>
            <a:r>
              <a:rPr lang="en-US"/>
              <a:t>?(nice quick fire list)</a:t>
            </a:r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15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proper roles here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067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Ocean cleanup is a Rotterdam based organization dedicated to cleaning up the great garbage patches, currently deploying in the biggest and most researched one: the north </a:t>
            </a:r>
            <a:r>
              <a:rPr lang="en-US" dirty="0" err="1"/>
              <a:t>atlantic</a:t>
            </a:r>
            <a:r>
              <a:rPr lang="en-US" dirty="0"/>
              <a:t> patch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843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Ocean cleanup/message of hope/informing new audiences is important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810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Biggest audience in the world for a unity3d product is mobile games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452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types in total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55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passion so most likely to try our game = connected enthusiasts &amp; playful explorers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697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we had 3 choices of game type, now puzzle was the biggest by far but we decided to brainstorm a few game ideas that we liked and thought were fun and action seemed like the most fun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484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good we are at planning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EE311-2E3A-48F1-8488-475CA9E3D5E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757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A379F-198F-47E0-9EFF-179DED338A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BD79760-598A-4E2C-B4B7-A7117EFFA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716F796-5BB6-49FA-B164-7483146A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0325-074E-44E2-914C-AB4E5B1CF655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9FDF08B-F45D-4A3F-8158-5A5205D30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FC929C1-8A37-4E3B-8ABE-44BD3BE0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33FB-4C55-4468-BB83-AA1AB4F5F7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89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1578B1-8DB3-4FE0-924E-75CC1115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A74F993-E51E-43A2-AFE6-078D994D9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05F623F-2677-444C-A0B9-33F27C066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0325-074E-44E2-914C-AB4E5B1CF655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475EEF-5357-49C2-B0DF-D2E8656D1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F098A3D-A814-45DD-9801-E578E1F5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33FB-4C55-4468-BB83-AA1AB4F5F7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777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20D7541-2C20-40DE-9BB5-0F12C1FF8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1B3E8D3-933E-4CD7-9939-B43AF243A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F15B1B5-D8F8-46D6-A0EC-EEF8D66F7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0325-074E-44E2-914C-AB4E5B1CF655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D58A7E2-F73C-42BA-BE17-48A472F17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14F514A-E8CB-49C3-A6FB-FD04C0A8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33FB-4C55-4468-BB83-AA1AB4F5F7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95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01243-7572-4A4C-B314-2950C8CB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024816-4465-43D6-973D-0D0F8AEC1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3ED655-B305-45C5-9226-0996E439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0325-074E-44E2-914C-AB4E5B1CF655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4DA3D89-24CD-4E8F-B3A8-2339BF4C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00A2D90-7A80-443D-B850-D0E4B8480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33FB-4C55-4468-BB83-AA1AB4F5F7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47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FF4A3-9A75-4C37-BE7E-0D37C256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CF1517A-713A-434C-8B34-25B588D46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10634B6-1D0F-4121-97ED-A125B14EB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0325-074E-44E2-914C-AB4E5B1CF655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D1FAAE4-1709-4B00-8741-7FD49E4D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0C2F7F-B912-4E22-9DD8-89C0A142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33FB-4C55-4468-BB83-AA1AB4F5F7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713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A9F65-4656-42A1-A6F6-5247F0247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08B69C-FF78-4138-B263-7FD2ACED4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27B5C92-425E-4E4A-A492-D0824385F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716899B-599C-4A17-8BBE-4653CF95A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0325-074E-44E2-914C-AB4E5B1CF655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2925485-B554-45BD-B630-9965235F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CE27A51-6A42-430E-B9CE-D03025F5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33FB-4C55-4468-BB83-AA1AB4F5F7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901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93493-293B-4B9E-895A-5BC39972B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2DA00C-284A-417B-B9EF-750A29EE5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CBF46AC-04AA-4418-9FBE-BF83B1E65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657ECF9-B988-4937-935D-A8CFCC147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AAF5189-C3DF-4E31-A3CC-0D159A3A3B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3704FC0-BE5E-465C-9729-3EA430DC4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0325-074E-44E2-914C-AB4E5B1CF655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F27E42E-DC36-4D22-8E91-A1E6D745B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73378BF-18B1-4CC5-AFD3-6362FD33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33FB-4C55-4468-BB83-AA1AB4F5F7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163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B00922-EE73-42CB-BA01-ACE588FAF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BF3183A-02F1-4DBC-A237-D60FA58BA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0325-074E-44E2-914C-AB4E5B1CF655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B60B2B1-9770-4B75-9122-8D961C6B9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07A7828-27BF-4471-B695-F9211E3D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33FB-4C55-4468-BB83-AA1AB4F5F7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2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733B761-1FE2-44D5-A226-D9917FF9E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0325-074E-44E2-914C-AB4E5B1CF655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EC3E725-D654-46A3-A00D-EA164077E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A717051-45EE-4EDF-905F-ADD17447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33FB-4C55-4468-BB83-AA1AB4F5F7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67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52125-9720-4074-B39B-9DB5A4C2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7D7091-9B28-498B-BE19-06063C353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999A9E5-FFE4-445A-81FE-FE406704B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4206FDC-28F8-4518-B32F-6A0957119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0325-074E-44E2-914C-AB4E5B1CF655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E71EE25-7D3A-4664-998A-545CBAA75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D788436-3DC0-401D-AF09-1B25A8B2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33FB-4C55-4468-BB83-AA1AB4F5F7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759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4C65E0-1B2F-4CB0-998F-6BC8C94E9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D5DE6AB-1B7A-4409-A194-A074888C28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396672C-3E59-41FC-B823-2EE4514E4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69C4B64-5DD2-4E25-869B-C67F660AA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0325-074E-44E2-914C-AB4E5B1CF655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418ACD7-EC17-4856-8C2A-7DAA3E5C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0FF34AF-F10D-4519-9FFD-12474A0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533FB-4C55-4468-BB83-AA1AB4F5F7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29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BC89FD6D-1AAD-4CAC-A3EB-180D0A5F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9314BF5-9F69-464F-AA38-56301A47E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B810013-2906-4B6A-9255-89B11ADE4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F0325-074E-44E2-914C-AB4E5B1CF655}" type="datetimeFigureOut">
              <a:rPr lang="en-GB" smtClean="0"/>
              <a:t>05/09/2019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E7F00B8-F59F-4F14-AE17-6BB657F4F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3DB5293-927D-4020-B425-E9AF2DE13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533FB-4C55-4468-BB83-AA1AB4F5F77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310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8C88C8-B5FB-4D59-AEC8-E213BB7D8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7060"/>
            <a:ext cx="9144000" cy="10686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rter one" panose="03080802040405060005" pitchFamily="66" charset="0"/>
                <a:ea typeface="Carter one" panose="03080802040405060005" pitchFamily="66" charset="0"/>
              </a:rPr>
              <a:t>We are #1</a:t>
            </a:r>
            <a:endParaRPr lang="en-GB" dirty="0">
              <a:solidFill>
                <a:schemeClr val="bg1"/>
              </a:solidFill>
              <a:latin typeface="Carter one" panose="03080802040405060005" pitchFamily="66" charset="0"/>
              <a:ea typeface="Carter one" panose="03080802040405060005" pitchFamily="66" charset="0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5B03908-3DD3-4468-9869-8F80EA940E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enor sans" panose="02000000000000000000" pitchFamily="2" charset="0"/>
              </a:rPr>
              <a:t>Sprint Review Project Hope</a:t>
            </a:r>
            <a:endParaRPr lang="en-GB" dirty="0">
              <a:solidFill>
                <a:schemeClr val="bg1"/>
              </a:solidFill>
              <a:latin typeface="Tenor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236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FC3A42-D7C3-4A82-8955-E949E450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The Game</a:t>
            </a:r>
            <a:endParaRPr lang="en-GB" dirty="0">
              <a:latin typeface="Tenor sans" panose="02000000000000000000" pitchFamily="2" charset="0"/>
            </a:endParaRPr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107E2329-7FB5-4DA0-9BB0-6E3E8B036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723" y="-159424"/>
            <a:ext cx="3048006" cy="3048006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A8DB61B-FEC5-40A9-A90F-57A66833E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25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7879AF5-F47A-4F3D-800C-BCF717A3F8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677385"/>
              </p:ext>
            </p:extLst>
          </p:nvPr>
        </p:nvGraphicFramePr>
        <p:xfrm>
          <a:off x="7028179" y="2591705"/>
          <a:ext cx="2101234" cy="3899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r:id="rId5" imgW="15123751" imgH="28014576" progId="Unknown">
                  <p:embed/>
                </p:oleObj>
              </mc:Choice>
              <mc:Fallback>
                <p:oleObj r:id="rId5" imgW="15123751" imgH="28014576" progId="Unknown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8179" y="2591705"/>
                        <a:ext cx="2101234" cy="38997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Afbeelding 6">
            <a:extLst>
              <a:ext uri="{FF2B5EF4-FFF2-40B4-BE49-F238E27FC236}">
                <a16:creationId xmlns:a16="http://schemas.microsoft.com/office/drawing/2014/main" id="{8C4F6A4C-717C-4ACB-BFE0-277B590B43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9473" y="2592307"/>
            <a:ext cx="2148707" cy="389996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7521FF66-8F8B-41FC-BB04-FF1808180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956" y="2593147"/>
            <a:ext cx="4513517" cy="389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60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0A939-EDCB-4B13-90BB-B4FAF5A1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22BFFD-EB67-46A8-BB6D-BE8D1B4BA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DD7A5D0-F262-4A82-A1E0-518C56BB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3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47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93653B0-2303-4661-934D-73AD9BE050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370998"/>
              </p:ext>
            </p:extLst>
          </p:nvPr>
        </p:nvGraphicFramePr>
        <p:xfrm>
          <a:off x="2032000" y="1147763"/>
          <a:ext cx="8128000" cy="456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00" y="1147763"/>
                        <a:ext cx="8128000" cy="456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7991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A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B6EEE7-0910-4693-B1FE-951D9B77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Documents</a:t>
            </a:r>
            <a:endParaRPr lang="en-GB">
              <a:solidFill>
                <a:srgbClr val="FFFFFF"/>
              </a:solidFill>
            </a:endParaRPr>
          </a:p>
        </p:txBody>
      </p:sp>
      <p:pic>
        <p:nvPicPr>
          <p:cNvPr id="2050" name="Picture 2" descr="Afbeeldingsresultaat voor pdf icon">
            <a:extLst>
              <a:ext uri="{FF2B5EF4-FFF2-40B4-BE49-F238E27FC236}">
                <a16:creationId xmlns:a16="http://schemas.microsoft.com/office/drawing/2014/main" id="{B0DE871A-DCEB-4194-B952-F2221016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5242" y="478232"/>
            <a:ext cx="2136018" cy="278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Afbeeldingsresultaat voor word icon">
            <a:extLst>
              <a:ext uri="{FF2B5EF4-FFF2-40B4-BE49-F238E27FC236}">
                <a16:creationId xmlns:a16="http://schemas.microsoft.com/office/drawing/2014/main" id="{6B3C49E4-DD14-4A8C-B77A-E8EC0C6A7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791" y="3589867"/>
            <a:ext cx="2788920" cy="278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059BAE-9069-49C5-A1B8-6EF8C549B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GDD</a:t>
            </a:r>
          </a:p>
          <a:p>
            <a:r>
              <a:rPr lang="en-US" sz="2400">
                <a:solidFill>
                  <a:srgbClr val="FFFFFF"/>
                </a:solidFill>
              </a:rPr>
              <a:t>Research</a:t>
            </a:r>
          </a:p>
          <a:p>
            <a:r>
              <a:rPr lang="en-US" sz="2400">
                <a:solidFill>
                  <a:srgbClr val="FFFFFF"/>
                </a:solidFill>
              </a:rPr>
              <a:t>Trello</a:t>
            </a:r>
          </a:p>
          <a:p>
            <a:r>
              <a:rPr lang="en-US" sz="2400">
                <a:solidFill>
                  <a:srgbClr val="FFFFFF"/>
                </a:solidFill>
              </a:rPr>
              <a:t>Git</a:t>
            </a:r>
            <a:endParaRPr lang="en-GB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749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F328C655-88FF-4D4F-8BB3-BE089CE7B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800" y="-45368"/>
            <a:ext cx="1887166" cy="3439689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8A45BDDA-9C5C-4FD3-9956-6A355F382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491" y="-49952"/>
            <a:ext cx="1914584" cy="3453976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CF179761-EDEA-4E4E-A56D-F0A47409E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495" y="-49951"/>
            <a:ext cx="1917647" cy="3453976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1D0F65A1-283C-47DA-BB90-341E28340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2774" y="-49952"/>
            <a:ext cx="1902987" cy="3453976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1562701E-D343-466C-A2E7-6DC7312AF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7111" y="-68561"/>
            <a:ext cx="1895004" cy="3453976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2083AF24-DDF6-45FF-8E73-CE15A2EBD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2459" y="3394321"/>
            <a:ext cx="1920566" cy="3463679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8DF3F12D-ACC0-4694-B5DD-6D3A3E2227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4159" y="3404025"/>
            <a:ext cx="1906160" cy="3444271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CC07FEB7-1A92-4FD0-8620-8FD430D4BB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5201" y="3394320"/>
            <a:ext cx="1895542" cy="3453976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BCEE71C4-CDD0-403F-8881-EA4999FDAE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60743" y="3385415"/>
            <a:ext cx="1917647" cy="3462881"/>
          </a:xfrm>
          <a:prstGeom prst="rect">
            <a:avLst/>
          </a:prstGeom>
        </p:spPr>
      </p:pic>
      <p:pic>
        <p:nvPicPr>
          <p:cNvPr id="6146" name="Picture 2" descr="https://i.gyazo.com/341bb214a24aebc3d873773677959f88.png">
            <a:extLst>
              <a:ext uri="{FF2B5EF4-FFF2-40B4-BE49-F238E27FC236}">
                <a16:creationId xmlns:a16="http://schemas.microsoft.com/office/drawing/2014/main" id="{ECB40C8D-A686-460E-A4B6-BF96BC2EA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837" y="3385414"/>
            <a:ext cx="1912635" cy="347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576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9BE0B56-D735-4B82-9DCC-F32497F4A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r="33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53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0">
              <a:schemeClr val="accent1">
                <a:lumMod val="5000"/>
                <a:lumOff val="95000"/>
              </a:schemeClr>
            </a:gs>
            <a:gs pos="54000">
              <a:srgbClr val="94CBE6"/>
            </a:gs>
            <a:gs pos="100000">
              <a:srgbClr val="94CBE6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43A7D67-E48A-488C-AD83-483AB13FC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46" y="-2485"/>
            <a:ext cx="7336907" cy="6860485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A35EE588-63D3-4237-9F80-A5811143F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478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Tijdelijke aanduiding voor inhoud 14">
            <a:extLst>
              <a:ext uri="{FF2B5EF4-FFF2-40B4-BE49-F238E27FC236}">
                <a16:creationId xmlns:a16="http://schemas.microsoft.com/office/drawing/2014/main" id="{B0441E0B-CD6B-4B09-BFFE-DEAD71512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73" y="-762227"/>
            <a:ext cx="5075400" cy="4351338"/>
          </a:xfr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0B227990-9326-4007-B84C-7F3EECCEE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22" y="2047870"/>
            <a:ext cx="5645183" cy="4839835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42F8CCB8-0490-4BD9-A273-DC6E5552F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05" y="-1108252"/>
            <a:ext cx="7052930" cy="5642344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3A4BCB57-A86D-4C3C-9B31-05B7453021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0342"/>
            <a:ext cx="7052930" cy="564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34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ED21D-F77F-4DC2-9F7F-7E25338F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art concepts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8EB6FB-33EC-43D2-AB2A-2CAB13DAE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https://cdn.discordapp.com/attachments/565456926616322058/618789835892719626/muckpatch2.jpg">
            <a:extLst>
              <a:ext uri="{FF2B5EF4-FFF2-40B4-BE49-F238E27FC236}">
                <a16:creationId xmlns:a16="http://schemas.microsoft.com/office/drawing/2014/main" id="{AA1C0EAB-5CDE-4CF9-88C9-7BB7AE4A5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3" y="3094719"/>
            <a:ext cx="6293552" cy="344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.discordapp.com/attachments/565456926616322058/618781043876429824/muckpatch1.jpg">
            <a:extLst>
              <a:ext uri="{FF2B5EF4-FFF2-40B4-BE49-F238E27FC236}">
                <a16:creationId xmlns:a16="http://schemas.microsoft.com/office/drawing/2014/main" id="{28F67ABA-E124-45F7-9C69-63B752252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059" y="-301083"/>
            <a:ext cx="7783882" cy="33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discordapp.com/attachments/565456926616322058/619128183148773386/crumpled_net.jpg">
            <a:extLst>
              <a:ext uri="{FF2B5EF4-FFF2-40B4-BE49-F238E27FC236}">
                <a16:creationId xmlns:a16="http://schemas.microsoft.com/office/drawing/2014/main" id="{28D4D112-8A62-4583-887B-6276484FF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280" y="3094719"/>
            <a:ext cx="4593399" cy="344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02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421E4E-0BE1-4109-BC6A-16525AD4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D8F8DB6-E711-4599-88AE-649AE5E72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089"/>
            <a:ext cx="7609193" cy="4280171"/>
          </a:xfr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C5F7636-1CA8-44F6-AF61-A4ECD68A8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06" y="1690688"/>
            <a:ext cx="5461152" cy="307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92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2E493F-AEBE-4D43-BE60-C5EA09D8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The Team</a:t>
            </a:r>
            <a:endParaRPr lang="en-GB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612D3D-5651-41B2-A8C6-A89E8F8B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Rob O’Connor			Artist</a:t>
            </a:r>
          </a:p>
          <a:p>
            <a:r>
              <a:rPr lang="en-US" dirty="0">
                <a:latin typeface="Tenor sans" panose="02000000000000000000" pitchFamily="2" charset="0"/>
              </a:rPr>
              <a:t>Tamara </a:t>
            </a:r>
            <a:r>
              <a:rPr lang="en-US" dirty="0" err="1">
                <a:latin typeface="Tenor sans" panose="02000000000000000000" pitchFamily="2" charset="0"/>
              </a:rPr>
              <a:t>Hooijmans</a:t>
            </a:r>
            <a:r>
              <a:rPr lang="en-US" dirty="0">
                <a:latin typeface="Tenor sans" panose="02000000000000000000" pitchFamily="2" charset="0"/>
              </a:rPr>
              <a:t>		Artist</a:t>
            </a:r>
          </a:p>
          <a:p>
            <a:r>
              <a:rPr lang="en-US" dirty="0">
                <a:latin typeface="Tenor sans" panose="02000000000000000000" pitchFamily="2" charset="0"/>
              </a:rPr>
              <a:t>Humam Abud Allah		Artist</a:t>
            </a:r>
          </a:p>
          <a:p>
            <a:r>
              <a:rPr lang="en-US" dirty="0">
                <a:latin typeface="Tenor sans" panose="02000000000000000000" pitchFamily="2" charset="0"/>
              </a:rPr>
              <a:t>Olivier de Haan		Designer</a:t>
            </a:r>
          </a:p>
          <a:p>
            <a:r>
              <a:rPr lang="en-US" dirty="0">
                <a:latin typeface="Tenor sans" panose="02000000000000000000" pitchFamily="2" charset="0"/>
              </a:rPr>
              <a:t>Rick Oosthof			Designer</a:t>
            </a:r>
          </a:p>
          <a:p>
            <a:r>
              <a:rPr lang="en-US" dirty="0">
                <a:latin typeface="Tenor sans" panose="02000000000000000000" pitchFamily="2" charset="0"/>
              </a:rPr>
              <a:t>Glyn </a:t>
            </a:r>
            <a:r>
              <a:rPr lang="en-US" dirty="0" err="1">
                <a:latin typeface="Tenor sans" panose="02000000000000000000" pitchFamily="2" charset="0"/>
              </a:rPr>
              <a:t>Leine</a:t>
            </a:r>
            <a:r>
              <a:rPr lang="en-US" dirty="0">
                <a:latin typeface="Tenor sans" panose="02000000000000000000" pitchFamily="2" charset="0"/>
              </a:rPr>
              <a:t>			Engineer</a:t>
            </a:r>
            <a:endParaRPr lang="en-GB" dirty="0">
              <a:latin typeface="Tenor sans" panose="02000000000000000000" pitchFamily="2" charset="0"/>
            </a:endParaRPr>
          </a:p>
        </p:txBody>
      </p:sp>
      <p:pic>
        <p:nvPicPr>
          <p:cNvPr id="2052" name="Picture 4" descr="Afbeeldingsresultaat voor team icon">
            <a:extLst>
              <a:ext uri="{FF2B5EF4-FFF2-40B4-BE49-F238E27FC236}">
                <a16:creationId xmlns:a16="http://schemas.microsoft.com/office/drawing/2014/main" id="{1DC68712-DE04-4161-A0E4-0400BD4E4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7540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88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BC075-0DB6-46DD-A189-B305C7AF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4E0BA2-13DA-41E7-AFD2-C84326687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https://cdn.discordapp.com/attachments/565456926616322058/619108966445744138/techboatflatten.jpg">
            <a:extLst>
              <a:ext uri="{FF2B5EF4-FFF2-40B4-BE49-F238E27FC236}">
                <a16:creationId xmlns:a16="http://schemas.microsoft.com/office/drawing/2014/main" id="{45C7A4DA-3EE4-4A97-A701-1A7AD0250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0"/>
            <a:ext cx="11258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771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161F1F-E85D-4762-A0FA-9E5D463D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concept art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E2B0EB-0FC5-42A7-BC81-36FD0C401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15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0AC7B8-92F7-42D0-B2B2-79FAE87F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Storyboard/Script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0DB95C6-72EA-495F-8501-E1D3458A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84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D41D1-D842-466B-9D07-26D825D9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Demo slide(gif/video?)</a:t>
            </a:r>
            <a:endParaRPr lang="en-GB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C51B7B-37EA-4057-B543-092206AE4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This is also then what </a:t>
            </a:r>
            <a:r>
              <a:rPr lang="en-US" dirty="0" err="1">
                <a:latin typeface="Tenor sans" panose="02000000000000000000" pitchFamily="2" charset="0"/>
              </a:rPr>
              <a:t>glyn</a:t>
            </a:r>
            <a:r>
              <a:rPr lang="en-US" dirty="0">
                <a:latin typeface="Tenor sans" panose="02000000000000000000" pitchFamily="2" charset="0"/>
              </a:rPr>
              <a:t> did this week</a:t>
            </a:r>
            <a:endParaRPr lang="en-GB" dirty="0">
              <a:latin typeface="Tenor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660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A706D-1495-4689-91B2-0105D2C67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845"/>
            <a:ext cx="10515600" cy="1325563"/>
          </a:xfrm>
        </p:spPr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Next week</a:t>
            </a:r>
            <a:endParaRPr lang="en-GB" dirty="0">
              <a:latin typeface="Tenor sans" panose="02000000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19EFEF-1060-4606-83F1-C8315AB17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Tenor sans" panose="02000000000000000000" pitchFamily="2" charset="0"/>
              </a:rPr>
              <a:t>Next week we want to have an unpolished version of the game</a:t>
            </a:r>
          </a:p>
          <a:p>
            <a:endParaRPr lang="en-US" dirty="0">
              <a:latin typeface="Tenor sans" panose="02000000000000000000" pitchFamily="2" charset="0"/>
            </a:endParaRPr>
          </a:p>
          <a:p>
            <a:r>
              <a:rPr lang="en-US" dirty="0">
                <a:latin typeface="Tenor sans" panose="02000000000000000000" pitchFamily="2" charset="0"/>
              </a:rPr>
              <a:t>Start Trailer Production</a:t>
            </a:r>
          </a:p>
          <a:p>
            <a:r>
              <a:rPr lang="en-US" dirty="0">
                <a:latin typeface="Tenor sans" panose="02000000000000000000" pitchFamily="2" charset="0"/>
              </a:rPr>
              <a:t>Gameplay: Levels, Death, Powerup, Upgrading, UI</a:t>
            </a:r>
          </a:p>
          <a:p>
            <a:r>
              <a:rPr lang="en-US" dirty="0">
                <a:latin typeface="Tenor sans" panose="02000000000000000000" pitchFamily="2" charset="0"/>
              </a:rPr>
              <a:t>Further Prototyping &amp; Testing</a:t>
            </a:r>
          </a:p>
          <a:p>
            <a:r>
              <a:rPr lang="en-US" dirty="0">
                <a:latin typeface="Tenor sans" panose="02000000000000000000" pitchFamily="2" charset="0"/>
              </a:rPr>
              <a:t>Audio Production</a:t>
            </a:r>
          </a:p>
          <a:p>
            <a:r>
              <a:rPr lang="en-US" dirty="0">
                <a:latin typeface="Tenor sans" panose="02000000000000000000" pitchFamily="2" charset="0"/>
              </a:rPr>
              <a:t>3D Models</a:t>
            </a:r>
          </a:p>
          <a:p>
            <a:r>
              <a:rPr lang="en-US" dirty="0">
                <a:latin typeface="Tenor sans" panose="02000000000000000000" pitchFamily="2" charset="0"/>
              </a:rPr>
              <a:t>2D Art</a:t>
            </a:r>
            <a:endParaRPr lang="en-GB" dirty="0">
              <a:latin typeface="Tenor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900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806CCE-9A3D-4E88-B701-5B56D3B4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065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Carter one" panose="03080802040405060005" pitchFamily="66" charset="0"/>
                <a:ea typeface="Carter one" panose="03080802040405060005" pitchFamily="66" charset="0"/>
              </a:rPr>
              <a:t>Thank you for listening</a:t>
            </a:r>
            <a:endParaRPr lang="en-GB" dirty="0">
              <a:latin typeface="Carter one" panose="03080802040405060005" pitchFamily="66" charset="0"/>
              <a:ea typeface="Carter one" panose="03080802040405060005" pitchFamily="66" charset="0"/>
            </a:endParaRPr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FAFFD684-1717-4A59-8491-A1D7C19CC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2492841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81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fbeeldingsresultaat voor ocean cleanup">
            <a:extLst>
              <a:ext uri="{FF2B5EF4-FFF2-40B4-BE49-F238E27FC236}">
                <a16:creationId xmlns:a16="http://schemas.microsoft.com/office/drawing/2014/main" id="{2A338B4A-8A5D-48F5-A01C-64EEF79C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850E34B-567D-427A-8312-E0E4EEB7F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A98440-BEF6-4E64-A65C-939C2F233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32" name="Picture 8" descr="Afbeeldingsresultaat voor ocean cleanup logo">
            <a:extLst>
              <a:ext uri="{FF2B5EF4-FFF2-40B4-BE49-F238E27FC236}">
                <a16:creationId xmlns:a16="http://schemas.microsoft.com/office/drawing/2014/main" id="{36D036E5-EA75-4DE0-90B5-13F816661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2" y="1343102"/>
            <a:ext cx="9782175" cy="371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65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sresultaat voor Ocean Cleanup">
            <a:extLst>
              <a:ext uri="{FF2B5EF4-FFF2-40B4-BE49-F238E27FC236}">
                <a16:creationId xmlns:a16="http://schemas.microsoft.com/office/drawing/2014/main" id="{5433E3FD-B1E9-4D19-ABAA-1C7E181983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183"/>
            <a:ext cx="12192000" cy="81329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85C663-37D2-48C6-995D-350474AFD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998" y="3147213"/>
            <a:ext cx="2677997" cy="1325563"/>
          </a:xfrm>
        </p:spPr>
        <p:txBody>
          <a:bodyPr/>
          <a:lstStyle/>
          <a:p>
            <a:r>
              <a:rPr lang="en-US" dirty="0">
                <a:latin typeface="Tenor sans" panose="02000000000000000000" pitchFamily="2" charset="0"/>
              </a:rPr>
              <a:t>Research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9886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4FDE6A-8361-40EE-BF39-A92A82AA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D5540EF-8E67-426E-9756-C31C09457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GB"/>
          </a:p>
        </p:txBody>
      </p:sp>
      <p:pic>
        <p:nvPicPr>
          <p:cNvPr id="4" name="Afbeelding 3" descr="https://i.gyazo.com/92313d0deb4219850b64240bbf6ac563.png">
            <a:extLst>
              <a:ext uri="{FF2B5EF4-FFF2-40B4-BE49-F238E27FC236}">
                <a16:creationId xmlns:a16="http://schemas.microsoft.com/office/drawing/2014/main" id="{A028D713-3C5C-43AE-8C26-EAF85AEBE86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57" y="0"/>
            <a:ext cx="10284643" cy="686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 descr="https://i.gyazo.com/c9b1751b45ad2e4d89da43a4aca2559c.png">
            <a:extLst>
              <a:ext uri="{FF2B5EF4-FFF2-40B4-BE49-F238E27FC236}">
                <a16:creationId xmlns:a16="http://schemas.microsoft.com/office/drawing/2014/main" id="{4B28D510-1C89-4827-8481-63A1C15A39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511" y="0"/>
            <a:ext cx="7299489" cy="15810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03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8E7A05-CA85-4965-AE1C-0E278AC92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E74B39-7628-4919-88C1-87DF93A69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fbeelding 3" descr="https://i.gyazo.com/76952d8b2e4ad28e98fe13aff90f4ff9.png">
            <a:extLst>
              <a:ext uri="{FF2B5EF4-FFF2-40B4-BE49-F238E27FC236}">
                <a16:creationId xmlns:a16="http://schemas.microsoft.com/office/drawing/2014/main" id="{A79CEE30-003C-4FD8-A2E7-427F6E49840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90688"/>
            <a:ext cx="12192001" cy="3313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9433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812C6-FE15-4499-8915-92095972A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F0827A-12A4-46EA-9A86-FE68DB12F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DBEAC3F-2C2B-48AD-826F-F3C74EB60BB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24416" y="-8864"/>
            <a:ext cx="8743167" cy="68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8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812C6-FE15-4499-8915-92095972A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F0827A-12A4-46EA-9A86-FE68DB12F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8CF2B8D-D039-4553-B207-8B1E1D474E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42750" y="2190750"/>
            <a:ext cx="122347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6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12188952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6" name="Picture 8" descr="Afbeeldingsresultaat voor sourcetree logo">
            <a:extLst>
              <a:ext uri="{FF2B5EF4-FFF2-40B4-BE49-F238E27FC236}">
                <a16:creationId xmlns:a16="http://schemas.microsoft.com/office/drawing/2014/main" id="{7A37D08A-BE95-44DE-9FD0-B75DBE8A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9227" y="346167"/>
            <a:ext cx="1265860" cy="158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fbeeldingsresultaat voor github">
            <a:extLst>
              <a:ext uri="{FF2B5EF4-FFF2-40B4-BE49-F238E27FC236}">
                <a16:creationId xmlns:a16="http://schemas.microsoft.com/office/drawing/2014/main" id="{FD4FAEA6-B99C-4B18-B476-22595234B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4208" y="518698"/>
            <a:ext cx="3251032" cy="120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fbeeldingsresultaat voor trello logo">
            <a:extLst>
              <a:ext uri="{FF2B5EF4-FFF2-40B4-BE49-F238E27FC236}">
                <a16:creationId xmlns:a16="http://schemas.microsoft.com/office/drawing/2014/main" id="{30BAD118-379E-4A7C-AD5F-EA6766158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0636" y="578873"/>
            <a:ext cx="3520438" cy="108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Afbeeldingsresultaat voor whatsapp logo">
            <a:extLst>
              <a:ext uri="{FF2B5EF4-FFF2-40B4-BE49-F238E27FC236}">
                <a16:creationId xmlns:a16="http://schemas.microsoft.com/office/drawing/2014/main" id="{2BFC65F1-95F7-48BE-B95B-6E30F0347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5565" y="2639045"/>
            <a:ext cx="1553182" cy="158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fbeeldingsresultaat voor discord logo">
            <a:extLst>
              <a:ext uri="{FF2B5EF4-FFF2-40B4-BE49-F238E27FC236}">
                <a16:creationId xmlns:a16="http://schemas.microsoft.com/office/drawing/2014/main" id="{290E21D3-75C8-43AF-A232-85C38DB3A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9242" y="4930536"/>
            <a:ext cx="1582664" cy="15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073C389-5965-4CB1-A738-259397B06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432" y="3913638"/>
            <a:ext cx="6868620" cy="101689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Organization</a:t>
            </a:r>
            <a:endParaRPr lang="en-GB" sz="4000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74562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Aangepast 7">
      <a:dk1>
        <a:srgbClr val="FFFFFF"/>
      </a:dk1>
      <a:lt1>
        <a:sysClr val="window" lastClr="FFFFFF"/>
      </a:lt1>
      <a:dk2>
        <a:srgbClr val="36A1D4"/>
      </a:dk2>
      <a:lt2>
        <a:srgbClr val="36A1D4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275</Words>
  <Application>Microsoft Office PowerPoint</Application>
  <PresentationFormat>Breedbeeld</PresentationFormat>
  <Paragraphs>68</Paragraphs>
  <Slides>25</Slides>
  <Notes>18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Carter one</vt:lpstr>
      <vt:lpstr>Tenor sans</vt:lpstr>
      <vt:lpstr>Kantoorthema</vt:lpstr>
      <vt:lpstr>Unknown</vt:lpstr>
      <vt:lpstr>We are #1</vt:lpstr>
      <vt:lpstr>The Team</vt:lpstr>
      <vt:lpstr>PowerPoint-presentatie</vt:lpstr>
      <vt:lpstr>Research</vt:lpstr>
      <vt:lpstr>PowerPoint-presentatie</vt:lpstr>
      <vt:lpstr>PowerPoint-presentatie</vt:lpstr>
      <vt:lpstr>PowerPoint-presentatie</vt:lpstr>
      <vt:lpstr>PowerPoint-presentatie</vt:lpstr>
      <vt:lpstr>Organization</vt:lpstr>
      <vt:lpstr>The Game</vt:lpstr>
      <vt:lpstr>PowerPoint-presentatie</vt:lpstr>
      <vt:lpstr>PowerPoint-presentatie</vt:lpstr>
      <vt:lpstr>Documents</vt:lpstr>
      <vt:lpstr>PowerPoint-presentatie</vt:lpstr>
      <vt:lpstr>PowerPoint-presentatie</vt:lpstr>
      <vt:lpstr>PowerPoint-presentatie</vt:lpstr>
      <vt:lpstr>PowerPoint-presentatie</vt:lpstr>
      <vt:lpstr>More art concepts</vt:lpstr>
      <vt:lpstr>PowerPoint-presentatie</vt:lpstr>
      <vt:lpstr>PowerPoint-presentatie</vt:lpstr>
      <vt:lpstr>More concept art</vt:lpstr>
      <vt:lpstr>Storyboard/Script</vt:lpstr>
      <vt:lpstr>Demo slide(gif/video?)</vt:lpstr>
      <vt:lpstr>Next week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are #1</dc:title>
  <dc:creator>Rick Oosthof</dc:creator>
  <cp:lastModifiedBy>Rick Oosthof</cp:lastModifiedBy>
  <cp:revision>8</cp:revision>
  <dcterms:created xsi:type="dcterms:W3CDTF">2019-09-05T11:18:47Z</dcterms:created>
  <dcterms:modified xsi:type="dcterms:W3CDTF">2019-09-05T12:56:11Z</dcterms:modified>
</cp:coreProperties>
</file>